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298" r:id="rId3"/>
    <p:sldId id="299" r:id="rId4"/>
    <p:sldId id="300" r:id="rId5"/>
    <p:sldId id="302" r:id="rId6"/>
    <p:sldId id="30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BE9CF7B-14AB-6044-BB4D-789CE6AF7331}">
          <p14:sldIdLst>
            <p14:sldId id="261"/>
          </p14:sldIdLst>
        </p14:section>
        <p14:section name="Reveal" id="{A4B9D8B8-83C1-D245-AF36-FB63229BBD29}">
          <p14:sldIdLst>
            <p14:sldId id="298"/>
          </p14:sldIdLst>
        </p14:section>
        <p14:section name="调试" id="{E7BEC652-6954-2548-AEA0-B65D6C55D170}">
          <p14:sldIdLst>
            <p14:sldId id="299"/>
            <p14:sldId id="300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707"/>
    <a:srgbClr val="0070C0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 autoAdjust="0"/>
    <p:restoredTop sz="94424" autoAdjust="0"/>
  </p:normalViewPr>
  <p:slideViewPr>
    <p:cSldViewPr snapToGrid="0" showGuides="1">
      <p:cViewPr varScale="1">
        <p:scale>
          <a:sx n="118" d="100"/>
          <a:sy n="118" d="100"/>
        </p:scale>
        <p:origin x="504" y="192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29" Type="http://schemas.microsoft.com/office/2015/10/relationships/revisionInfo" Target="revisionInfo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=""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=""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=""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=""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=""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=""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=""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=""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=""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2018/1/19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vealapp.com/" TargetMode="External"/><Relationship Id="rId3" Type="http://schemas.openxmlformats.org/officeDocument/2006/relationships/hyperlink" Target="https://revealapp.com/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t.so/codermjle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Reveal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34765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Reveal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946" y="1219199"/>
            <a:ext cx="11501313" cy="22153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是一款调试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界面的神器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https://revealapp.com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https://revealapp.com/download/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建议下载至少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版本，支持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连接调试，速度快。低版本的只能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连接调试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1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调试环境配置</a:t>
            </a:r>
            <a:r>
              <a:rPr lang="en-US" altLang="zh-CN">
                <a:sym typeface="+mn-ea"/>
              </a:rPr>
              <a:t>1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4946" y="1219199"/>
            <a:ext cx="11501313" cy="11225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上安装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软件源：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http://apt.so/codermjlee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不要安装其他源的版本，有可能不支持新版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9" y="2454470"/>
            <a:ext cx="3746500" cy="622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71" y="2341756"/>
            <a:ext cx="2436661" cy="4316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467" y="2341756"/>
            <a:ext cx="3704771" cy="1587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10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调试环境配置</a:t>
            </a:r>
            <a:r>
              <a:rPr lang="en-US" altLang="zh-CN">
                <a:sym typeface="+mn-ea"/>
              </a:rPr>
              <a:t>2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2161" y="1228610"/>
            <a:ext cx="11501313" cy="469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后，打开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，选择需要调试的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1" y="1823788"/>
            <a:ext cx="2627094" cy="4667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56" y="1819068"/>
            <a:ext cx="2630043" cy="4673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19" y="1819067"/>
            <a:ext cx="2627038" cy="4667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91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调试环境配置</a:t>
            </a:r>
            <a:r>
              <a:rPr lang="en-US" altLang="zh-CN">
                <a:sym typeface="+mn-ea"/>
              </a:rPr>
              <a:t>3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2161" y="1228610"/>
            <a:ext cx="11501313" cy="469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RevealServer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文件，覆盖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/Library/RHRevealLoader/RevealServer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9" y="1698171"/>
            <a:ext cx="5880100" cy="2882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26" y="1819068"/>
            <a:ext cx="4838700" cy="149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26" y="3538350"/>
            <a:ext cx="31877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332161" y="5050632"/>
            <a:ext cx="11501313" cy="1317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5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SpringBoard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或者重启手机，可以在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上输入终端命令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SpringBoard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rgbClr val="F7A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killall</a:t>
            </a:r>
            <a:r>
              <a:rPr lang="zh-CN" altLang="en-US" sz="1600">
                <a:solidFill>
                  <a:srgbClr val="F7A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7A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SpringBoard</a:t>
            </a:r>
          </a:p>
          <a:p>
            <a:pPr marL="342900" indent="-342900">
              <a:lnSpc>
                <a:spcPts val="25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重启手机：</a:t>
            </a:r>
            <a:r>
              <a:rPr lang="en-US" altLang="zh-CN" sz="1600">
                <a:solidFill>
                  <a:srgbClr val="F7A7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reboot</a:t>
            </a:r>
          </a:p>
        </p:txBody>
      </p:sp>
    </p:spTree>
    <p:extLst>
      <p:ext uri="{BB962C8B-B14F-4D97-AF65-F5344CB8AC3E}">
        <p14:creationId xmlns:p14="http://schemas.microsoft.com/office/powerpoint/2010/main" val="5788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选择</a:t>
            </a:r>
            <a:r>
              <a:rPr lang="en-US" altLang="zh-CN">
                <a:sym typeface="+mn-ea"/>
              </a:rPr>
              <a:t>USB</a:t>
            </a:r>
            <a:r>
              <a:rPr lang="zh-CN" altLang="en-US">
                <a:sym typeface="+mn-ea"/>
              </a:rPr>
              <a:t>方式开始调试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7" y="1399722"/>
            <a:ext cx="4559300" cy="2120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52" y="1310057"/>
            <a:ext cx="3791005" cy="52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6044</TotalTime>
  <Words>149</Words>
  <Application>Microsoft Macintosh PowerPoint</Application>
  <PresentationFormat>宽屏</PresentationFormat>
  <Paragraphs>22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等线</vt:lpstr>
      <vt:lpstr>黑体</vt:lpstr>
      <vt:lpstr>宋体</vt:lpstr>
      <vt:lpstr>微软雅黑</vt:lpstr>
      <vt:lpstr>Office 主题</vt:lpstr>
      <vt:lpstr>Reveal</vt:lpstr>
      <vt:lpstr>Reveal</vt:lpstr>
      <vt:lpstr>调试环境配置1</vt:lpstr>
      <vt:lpstr>调试环境配置2</vt:lpstr>
      <vt:lpstr>调试环境配置3</vt:lpstr>
      <vt:lpstr>选择USB方式开始调试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淘5721</cp:lastModifiedBy>
  <cp:revision>448</cp:revision>
  <dcterms:created xsi:type="dcterms:W3CDTF">2017-11-23T13:35:11Z</dcterms:created>
  <dcterms:modified xsi:type="dcterms:W3CDTF">2018-01-18T20:10:05Z</dcterms:modified>
</cp:coreProperties>
</file>